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1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6D67-BA92-4A18-8DD0-F0CD703A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DBC52-62D9-4E20-86A8-FBC723937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2A0D4-9CAA-4D95-A8DC-E29F25BB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95AC8-A965-40E8-8B88-68F9113D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51994-D5FB-4958-A1B8-62362431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E157-7442-4E01-81ED-26F76A66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19BEE-0E50-4391-908B-54EA4D76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0086-81D7-4804-BC8B-E1457F65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321AA-5755-409D-A4AE-D2FC5986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38D0D-396B-45CD-950D-2100CD4B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40CA7-E358-42DF-906B-898A5FCEC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B1C07-5D0C-422B-8813-D7350957C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BEF2-D181-47C2-AABB-9418AF45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283DB-20DC-461E-A081-66897743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C2166-A8D0-4CC0-A023-7E85162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3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BB48-22B5-437C-9A09-8E972D82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384C-2DC1-4000-ABE5-7E11E869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E2D32-8318-4EBF-A699-64E35480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F1AD8-C8C4-47BF-9ECD-33C7FC9C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349B7-E5FF-4C57-B7EB-9BD8B62D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9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CD7C-9F79-476D-92D6-5B577A36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0EDD8-20BE-48EE-9C80-06F7377EF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E27E-1057-4418-A946-4078E3BC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8D9D4-FE88-4546-A7C0-8D9B28B1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936B8-37B2-4C94-B042-AF01FA42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3A3-986E-4E90-A35C-509BC9E3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E5EC6-B544-48D1-8D51-D44337F05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0CA9-53E3-4958-846D-2E11E9217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3CEB-8ACF-4011-8453-D91A2963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794D4-E07C-47B5-9D4C-0A26DA9E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6F53F-3908-4915-9A77-8F6C2C7C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43DF-91D6-4C48-9BB5-685901B05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BC1-DBCA-478B-8156-702F19603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A64B8-6911-4629-89BE-476E292E8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95BB0-068E-4B21-9943-3A0ECC4B6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1B4A7-E6C6-4200-9514-3510A4E3D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125D7-60A3-440C-9C64-9F8DB792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2CE7D-3748-4C3F-96A7-8B79BEF7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6C9AD-6603-4856-8E89-5B33DFBE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8531-77F1-4F64-BC67-D5598C3E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AE8F1-5E57-481D-B478-49CF07C5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9BD3D-432A-4CC7-AD79-78BFE387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6EB44-6AE0-4A90-B221-EBC8502C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28FAC-7432-4990-818C-F1CCB6C6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07881-C7E1-431B-8133-6B417FE7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636C2-2BA8-4CD4-B624-E1F31A22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5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3471-7AC5-4E9F-A350-036D424E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78A3-7BBC-4BA0-848D-E43B0CA8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92FD8-8FA4-424A-8E6C-08C4C99D7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A26BE-1908-43DE-9B33-B701F526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42274-8989-4187-8411-9A617969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64832-63F9-4677-806B-08C00DB4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5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CE2C-9FC2-41D1-99EB-6DDB5C57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D8A0C-3B3E-40F4-8758-DE13ED3EC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EFFE5-BAB0-4DE4-8562-4A9440F0B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D0730-53FE-4A35-9BB5-65CDD935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94DFC-7B83-495F-9CDD-BC272B70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BED25-C4E3-4E59-AF54-2EAD243E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56385-B94A-49FB-8422-37E7B2B5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4C8B5-8D85-42AB-9BB7-42237A61A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A4E9C-E9ED-4474-AFBF-EB62A169D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97F0-50BA-46ED-B704-23702634247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61C24-7C95-4804-8D8B-F065E9E5E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D18E-7348-4B24-8A08-7FFED37A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5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ocalhost:3000/html/audi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:3000/html/logi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localhost:3000/html/signup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ocalhost:3000/html/signup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html/login.html" TargetMode="External"/><Relationship Id="rId2" Type="http://schemas.openxmlformats.org/officeDocument/2006/relationships/hyperlink" Target="http://localhost:3000/html/signu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:3000/html/login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ocalhost:3000/html/login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localhost:3000/html/view_jam_room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ocalhost:3000/html/create_jam_room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localhost:3000/html/create_jam_room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localhost:3000/html/create_jam_room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localhost:3000/html/join_jam_room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localhost:3000/html/join_jam_room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localhost:3000/html/join_jam_room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:3000/html/user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localhost:3000/html/profi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localhost:3000/html/cha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3683-86F8-4C2E-9D74-181621F4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D2E51-4368-45D5-AB5F-841C54D4E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8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Page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EC3F-24D1-456D-A268-CBFB921A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4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 chat page in two browser tabs.</a:t>
            </a:r>
          </a:p>
          <a:p>
            <a:pPr lvl="1"/>
            <a:r>
              <a:rPr lang="en-US" dirty="0"/>
              <a:t>Type username and messages into either tab and hit ‘Enter’.</a:t>
            </a:r>
          </a:p>
          <a:p>
            <a:pPr lvl="1"/>
            <a:r>
              <a:rPr lang="en-US" dirty="0"/>
              <a:t>Messages should show on both tabs.</a:t>
            </a:r>
          </a:p>
          <a:p>
            <a:pPr lvl="1"/>
            <a:r>
              <a:rPr lang="en-US" dirty="0"/>
              <a:t>Every sent message should be of the form “&lt;username&gt;: &lt;message&gt;”.</a:t>
            </a:r>
          </a:p>
          <a:p>
            <a:pPr lvl="1"/>
            <a:r>
              <a:rPr lang="en-US" dirty="0"/>
              <a:t>Every odd-numbered message should have a gray background.</a:t>
            </a:r>
          </a:p>
          <a:p>
            <a:pPr lvl="1"/>
            <a:r>
              <a:rPr lang="en-US" dirty="0"/>
              <a:t>Message box should become empty after a message is sent.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A16A47-18D5-487C-8C03-E201291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328" y="365125"/>
            <a:ext cx="3261206" cy="17528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4E197-2DF3-4E0B-8863-A4DDCDDE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66" y="1957766"/>
            <a:ext cx="3261206" cy="1751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83CC-9511-46CB-894B-57A03FDE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768" y="3976045"/>
            <a:ext cx="5217398" cy="280163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490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Chat Page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A16A47-18D5-487C-8C03-E201291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44" y="1766085"/>
            <a:ext cx="3225842" cy="17338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4E197-2DF3-4E0B-8863-A4DDCDDE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33" y="1766086"/>
            <a:ext cx="3228968" cy="1733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83CC-9511-46CB-894B-57A03FDE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4" y="4342819"/>
            <a:ext cx="3228971" cy="17338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620E91-C13E-4BB2-8242-DC1B272BA9D0}"/>
              </a:ext>
            </a:extLst>
          </p:cNvPr>
          <p:cNvSpPr txBox="1"/>
          <p:nvPr/>
        </p:nvSpPr>
        <p:spPr>
          <a:xfrm>
            <a:off x="446217" y="3736731"/>
            <a:ext cx="322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53DA4-4CB6-4BC0-BE37-456A164E6D09}"/>
              </a:ext>
            </a:extLst>
          </p:cNvPr>
          <p:cNvSpPr txBox="1"/>
          <p:nvPr/>
        </p:nvSpPr>
        <p:spPr>
          <a:xfrm>
            <a:off x="8124832" y="3736731"/>
            <a:ext cx="322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235D5-8814-4ED4-8FBC-B2177F1F748A}"/>
              </a:ext>
            </a:extLst>
          </p:cNvPr>
          <p:cNvSpPr txBox="1"/>
          <p:nvPr/>
        </p:nvSpPr>
        <p:spPr>
          <a:xfrm>
            <a:off x="446216" y="6308209"/>
            <a:ext cx="322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AE964-E6D3-4F2E-984E-927025F17CC3}"/>
              </a:ext>
            </a:extLst>
          </p:cNvPr>
          <p:cNvSpPr txBox="1"/>
          <p:nvPr/>
        </p:nvSpPr>
        <p:spPr>
          <a:xfrm>
            <a:off x="8124832" y="6152106"/>
            <a:ext cx="322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FF27F3-005A-4877-8991-35523C6CC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832" y="4342819"/>
            <a:ext cx="3228972" cy="17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8394-2779-4D9C-AFB7-0A8FC6E8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3205A-A926-4B9E-B92F-63FF96D0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9033" cy="4351338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http://localhost:3000/html/audio.html</a:t>
            </a:r>
            <a:endParaRPr lang="en-US" dirty="0"/>
          </a:p>
          <a:p>
            <a:pPr lvl="1"/>
            <a:r>
              <a:rPr lang="en-US" dirty="0"/>
              <a:t>Loading screen should appear first</a:t>
            </a:r>
          </a:p>
          <a:p>
            <a:pPr lvl="1"/>
            <a:r>
              <a:rPr lang="en-US" dirty="0"/>
              <a:t>Should see title and buttons centered in screen after</a:t>
            </a:r>
          </a:p>
          <a:p>
            <a:pPr lvl="1"/>
            <a:r>
              <a:rPr lang="en-US" dirty="0"/>
              <a:t>Drum beat should 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9F7FD-EA87-4288-8E80-1088D736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00" y="1646585"/>
            <a:ext cx="3350435" cy="3564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2669B-82A9-499C-96BC-53BD4DAF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31" y="1646853"/>
            <a:ext cx="3350435" cy="35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4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/>
          <a:lstStyle/>
          <a:p>
            <a:r>
              <a:rPr lang="en-US" dirty="0"/>
              <a:t>Continued</a:t>
            </a:r>
          </a:p>
          <a:p>
            <a:pPr lvl="1"/>
            <a:r>
              <a:rPr lang="en-US" dirty="0"/>
              <a:t>Pressing a button on either tab will play an audio file</a:t>
            </a:r>
          </a:p>
          <a:p>
            <a:pPr lvl="1"/>
            <a:r>
              <a:rPr lang="en-US" dirty="0"/>
              <a:t>Audio files should be played on both tabs</a:t>
            </a:r>
          </a:p>
          <a:p>
            <a:pPr lvl="1"/>
            <a:r>
              <a:rPr lang="en-US" dirty="0"/>
              <a:t>Sound should be in sync no matter how irregular clicks are made</a:t>
            </a:r>
          </a:p>
          <a:p>
            <a:pPr lvl="1"/>
            <a:r>
              <a:rPr lang="en-US" dirty="0"/>
              <a:t>Gain and pan sliders should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BA4A3-175F-4445-BD42-A26BAA9D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147" y="1825625"/>
            <a:ext cx="6096000" cy="32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7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“Login”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http://localhost:3000/html/login.html</a:t>
            </a:r>
            <a:endParaRPr lang="en-US" dirty="0"/>
          </a:p>
          <a:p>
            <a:pPr lvl="1"/>
            <a:r>
              <a:rPr lang="en-US" dirty="0"/>
              <a:t>From top to bottom, should see “Login” header, username box with label, password box with label, “Login” button, then “Signup” button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  <a:p>
            <a:pPr lvl="1"/>
            <a:r>
              <a:rPr lang="en-US" dirty="0"/>
              <a:t>Password box should be empty with “Enter password” placeholder.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5D65-810C-412F-A609-56740BD6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9" y="1825625"/>
            <a:ext cx="5703651" cy="3059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6576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username box, then password box, then click away.</a:t>
            </a:r>
          </a:p>
          <a:p>
            <a:pPr lvl="1"/>
            <a:r>
              <a:rPr lang="en-US" dirty="0"/>
              <a:t>Should see username and password boxes turn red with red “Username cannot be empty.” and “Password cannot be empty.” messages respectively</a:t>
            </a:r>
          </a:p>
          <a:p>
            <a:r>
              <a:rPr lang="en-US" dirty="0"/>
              <a:t>Refresh the page then click the “Login”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username and password should always occur as user releases keyboard keys, the boxes lose focus, and when the “Login” button is clicked.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5DC2-49AC-47C0-AA9B-918232D6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587" y="4149969"/>
            <a:ext cx="3778475" cy="202699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640873"/>
            <a:ext cx="243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Username and Password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F4FBF-B714-4EAF-A179-CE816ECB8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992" y="1448671"/>
            <a:ext cx="4357369" cy="23375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482365" y="2351291"/>
            <a:ext cx="230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Empty Username</a:t>
            </a:r>
          </a:p>
        </p:txBody>
      </p:sp>
    </p:spTree>
    <p:extLst>
      <p:ext uri="{BB962C8B-B14F-4D97-AF65-F5344CB8AC3E}">
        <p14:creationId xmlns:p14="http://schemas.microsoft.com/office/powerpoint/2010/main" val="178326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“Signup” button on login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http://localhost:3000/html/signup.html</a:t>
            </a:r>
            <a:endParaRPr lang="en-US" dirty="0"/>
          </a:p>
          <a:p>
            <a:pPr lvl="1"/>
            <a:r>
              <a:rPr lang="en-US" dirty="0"/>
              <a:t>From top to bottom, should see “Signup” header, username box with label, password box with label, “Confirm Password” box with label, “Signup” button, then “Login” button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  <a:p>
            <a:pPr lvl="1"/>
            <a:r>
              <a:rPr lang="en-US" dirty="0"/>
              <a:t>Password box should be empty with “Enter password” placeholder.</a:t>
            </a:r>
          </a:p>
          <a:p>
            <a:pPr lvl="1"/>
            <a:r>
              <a:rPr lang="en-US" dirty="0"/>
              <a:t>“Confirm Password” box should be empty with “Reenter password” placeholder.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8C629-FF20-465D-9226-0BD356AFC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9" y="1825625"/>
            <a:ext cx="5703651" cy="3059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9208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Click username box, then password box, then password confirmation box, then click away.</a:t>
            </a:r>
          </a:p>
          <a:p>
            <a:pPr lvl="1"/>
            <a:r>
              <a:rPr lang="en-US" dirty="0"/>
              <a:t>Should see username, password, and password confirmation boxes turn red with red “Username cannot be empty.”, “Password cannot be empty.”, and “Password confirmation cannot be empty.” messages respectively</a:t>
            </a:r>
          </a:p>
          <a:p>
            <a:r>
              <a:rPr lang="en-US" dirty="0"/>
              <a:t>Refresh the page then click the “Signup”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username, password, and password confirmation should always occur as user releases keyboard keys, the boxes lose focus, and when the “Signup” button is clicked.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boxes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366170" y="1828280"/>
            <a:ext cx="2307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Username and Identical Password and Password Confirmation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AB6E2-281E-4798-8CD9-498B625D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55" y="1027906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EFD0C-9A16-4728-9719-A9A41A354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68" y="4274196"/>
            <a:ext cx="4302895" cy="230832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9931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Error Messages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Type “tuna” in username, “password” in password, and click password confirmation box.</a:t>
            </a:r>
          </a:p>
          <a:p>
            <a:pPr lvl="1"/>
            <a:r>
              <a:rPr lang="en-US" dirty="0"/>
              <a:t>Should see password confirmation box turn red with red “Password confirmation cannot be empty.” and “Password confirmation does not match password.” messages below</a:t>
            </a:r>
          </a:p>
          <a:p>
            <a:r>
              <a:rPr lang="en-US" dirty="0"/>
              <a:t>Type “password2” in password confirmation box</a:t>
            </a:r>
          </a:p>
          <a:p>
            <a:pPr lvl="1"/>
            <a:r>
              <a:rPr lang="en-US" dirty="0"/>
              <a:t>Should still see red “Password confirmation does not match password.” message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Unidentical Passwords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366170" y="1828280"/>
            <a:ext cx="2307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Password and Empty Password Confirmation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DC5F5-6844-473B-99F2-8B08E253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68" y="1429760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91480-C086-4E8C-8C4F-3D7051BB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68" y="4274196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2244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(Username Already Exists)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Enter the following values in the signup page:</a:t>
            </a:r>
          </a:p>
          <a:p>
            <a:pPr lvl="1"/>
            <a:r>
              <a:rPr lang="en-US" dirty="0"/>
              <a:t>Username: “tdog191” (or other existing username in database)</a:t>
            </a:r>
          </a:p>
          <a:p>
            <a:pPr lvl="1"/>
            <a:r>
              <a:rPr lang="en-US" dirty="0"/>
              <a:t>Password: “password”</a:t>
            </a:r>
          </a:p>
          <a:p>
            <a:pPr lvl="1"/>
            <a:r>
              <a:rPr lang="en-US" dirty="0"/>
              <a:t>Confirm Password: “password”</a:t>
            </a:r>
          </a:p>
          <a:p>
            <a:r>
              <a:rPr lang="en-US" dirty="0"/>
              <a:t>Should see new page with message “That username already exists.” and “Try Again” button.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22C49-0F90-41B1-B7D7-B40A60E0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5" y="1948298"/>
            <a:ext cx="5520285" cy="296140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1053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C422-A676-4E74-A06C-1A718105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FB3A4-5463-4C57-A669-E42DE19A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8259" cy="4351338"/>
          </a:xfrm>
        </p:spPr>
        <p:txBody>
          <a:bodyPr/>
          <a:lstStyle/>
          <a:p>
            <a:r>
              <a:rPr lang="en-US" dirty="0"/>
              <a:t>Run the following commands in the project directory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A61F3-16F8-4E14-89C7-80EAD0D1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83" y="2562104"/>
            <a:ext cx="400105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http://localhost:3000/html/signup.html</a:t>
            </a:r>
            <a:endParaRPr lang="en-US" dirty="0"/>
          </a:p>
          <a:p>
            <a:r>
              <a:rPr lang="en-US" dirty="0"/>
              <a:t>Enter the following values in the signup page:</a:t>
            </a:r>
          </a:p>
          <a:p>
            <a:pPr lvl="1"/>
            <a:r>
              <a:rPr lang="en-US" dirty="0"/>
              <a:t>Username: “tuna” (or other nonexistent username in database)</a:t>
            </a:r>
          </a:p>
          <a:p>
            <a:pPr lvl="1"/>
            <a:r>
              <a:rPr lang="en-US" dirty="0"/>
              <a:t>Password: “password”</a:t>
            </a:r>
          </a:p>
          <a:p>
            <a:pPr lvl="1"/>
            <a:r>
              <a:rPr lang="en-US" dirty="0"/>
              <a:t>Confirm Password: “password”</a:t>
            </a:r>
          </a:p>
          <a:p>
            <a:r>
              <a:rPr lang="en-US" dirty="0"/>
              <a:t>Should see new page with message “Signup successful!” and “Go Back”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F11BD-3988-454A-94F0-618BD167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5" y="1825625"/>
            <a:ext cx="5520285" cy="296140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69300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(Username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“Go Back” button then “Login”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http://localhost:3000/html/signup.html</a:t>
            </a:r>
            <a:r>
              <a:rPr lang="en-US" dirty="0"/>
              <a:t> then </a:t>
            </a:r>
            <a:r>
              <a:rPr lang="en-US" dirty="0">
                <a:hlinkClick r:id="rId3"/>
              </a:rPr>
              <a:t>http://localhost:3000/html/login.html</a:t>
            </a:r>
            <a:endParaRPr lang="en-US" dirty="0"/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“tuna2” (or other nonexistent username in database)</a:t>
            </a:r>
          </a:p>
          <a:p>
            <a:pPr lvl="1"/>
            <a:r>
              <a:rPr lang="en-US" dirty="0"/>
              <a:t>Password: “password”</a:t>
            </a:r>
          </a:p>
          <a:p>
            <a:r>
              <a:rPr lang="en-US" dirty="0"/>
              <a:t>Should see new page with message “That username does not exist.” and “Try Again”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B1E7B-CE21-4C31-8FD7-746EE65F6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72603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(Incorrect Password)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http://localhost:3000/html/login.html</a:t>
            </a:r>
            <a:endParaRPr lang="en-US" dirty="0"/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“tuna” (or other existing username in database)</a:t>
            </a:r>
          </a:p>
          <a:p>
            <a:pPr lvl="1"/>
            <a:r>
              <a:rPr lang="en-US" dirty="0"/>
              <a:t>Password: “password2” (or other incorrect password)</a:t>
            </a:r>
          </a:p>
          <a:p>
            <a:r>
              <a:rPr lang="en-US" dirty="0"/>
              <a:t>Should see new page with message “That password is incorrect.” and “Try Again”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423F6-B8DC-4A6B-87F2-013263E1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2" y="1825625"/>
            <a:ext cx="5520288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9591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http://localhost:3000/html/login.html</a:t>
            </a:r>
            <a:endParaRPr lang="en-US" dirty="0"/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“tuna” (or other existing username in database)</a:t>
            </a:r>
          </a:p>
          <a:p>
            <a:pPr lvl="1"/>
            <a:r>
              <a:rPr lang="en-US" dirty="0"/>
              <a:t>Password: “password” (or which password is correct)</a:t>
            </a:r>
          </a:p>
          <a:p>
            <a:r>
              <a:rPr lang="en-US" dirty="0"/>
              <a:t>Should see new page with message “Login successful!” and “Go Back”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B56BB-E180-4E42-BF89-73E6D06F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75" y="1825625"/>
            <a:ext cx="5520286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0925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Rooms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“Jam Rooms”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http://localhost:3000/html/view_jam_rooms.html</a:t>
            </a:r>
            <a:endParaRPr lang="en-US" dirty="0"/>
          </a:p>
          <a:p>
            <a:pPr lvl="1"/>
            <a:r>
              <a:rPr lang="en-US" dirty="0"/>
              <a:t>From top to bottom, should see “Active Jam Rooms” header and list of all existing jam rooms, each with a light-blue background</a:t>
            </a:r>
          </a:p>
          <a:p>
            <a:pPr lvl="1"/>
            <a:r>
              <a:rPr lang="en-US" dirty="0"/>
              <a:t>For now, each jam room entry should navigate to user profile page when clicked (to be updated in the future)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6C07F-B2F9-47EE-8C96-60F0C37C6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50" y="1825625"/>
            <a:ext cx="5703650" cy="3059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2394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“Create Jam Room”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http://localhost:3000/html/create_jam_room.html</a:t>
            </a:r>
            <a:endParaRPr lang="en-US" dirty="0"/>
          </a:p>
          <a:p>
            <a:pPr lvl="1"/>
            <a:r>
              <a:rPr lang="en-US" dirty="0"/>
              <a:t>From top to bottom, should see “Create Jam Room” header, jam room name box with label, owner username box with label, then “Create” button</a:t>
            </a:r>
          </a:p>
          <a:p>
            <a:pPr lvl="1"/>
            <a:r>
              <a:rPr lang="en-US" dirty="0"/>
              <a:t>Jam room name box should be empty with “Enter name” placeholder.</a:t>
            </a:r>
          </a:p>
          <a:p>
            <a:pPr lvl="1"/>
            <a:r>
              <a:rPr lang="en-US" dirty="0"/>
              <a:t>Owner username box should be empty with “Enter owner username” placeholder.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0193C-4F95-4186-B851-193C7CE8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7" y="1825625"/>
            <a:ext cx="5703653" cy="30597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201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Click jam room name box, then owner username box, then click away.</a:t>
            </a:r>
          </a:p>
          <a:p>
            <a:pPr lvl="1"/>
            <a:r>
              <a:rPr lang="en-US" dirty="0"/>
              <a:t>Should see jam room name and owner username boxes turn red with red “Jam room name cannot be empty.” and “Owner username cannot be empty.” messages respectively</a:t>
            </a:r>
          </a:p>
          <a:p>
            <a:r>
              <a:rPr lang="en-US" dirty="0"/>
              <a:t>Refresh the page then click the “Create”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jam room name and owner username boxes should always occur as user releases keyboard keys, the boxes lose focus, and when the “Create” button is clicked.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boxes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421086" y="1825625"/>
            <a:ext cx="23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Jam Room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52148-453C-490A-A83A-67408ACF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55" y="4256225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12DA5-37E3-479D-A85F-4AB5E806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54" y="1693207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97503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(Jam Room Already Exists)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Enter the following values in the jam room creation page:</a:t>
            </a:r>
          </a:p>
          <a:p>
            <a:pPr lvl="1"/>
            <a:r>
              <a:rPr lang="en-US" dirty="0"/>
              <a:t>Jam Room Name: “More Tuna Toes” (or other existing jam room in database)</a:t>
            </a:r>
          </a:p>
          <a:p>
            <a:pPr lvl="1"/>
            <a:r>
              <a:rPr lang="en-US" dirty="0"/>
              <a:t>Owner Username: “tdog191”</a:t>
            </a:r>
          </a:p>
          <a:p>
            <a:r>
              <a:rPr lang="en-US" dirty="0"/>
              <a:t>Should see new page with message “That jam room already exists.” and “Try Again”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C2872-6AFB-4D1D-A0AD-040DA972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34355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(Owner Username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http://localhost:3000/html/create_jam_room.html</a:t>
            </a:r>
            <a:endParaRPr lang="en-US" dirty="0"/>
          </a:p>
          <a:p>
            <a:r>
              <a:rPr lang="en-US" dirty="0"/>
              <a:t>Enter the following values in the jam room creation page:</a:t>
            </a:r>
          </a:p>
          <a:p>
            <a:pPr lvl="1"/>
            <a:r>
              <a:rPr lang="en-US" dirty="0"/>
              <a:t>Jam Room Name: “Dancing Tuna Feet” (or other nonexistent jam room in database)</a:t>
            </a:r>
          </a:p>
          <a:p>
            <a:pPr lvl="1"/>
            <a:r>
              <a:rPr lang="en-US" dirty="0"/>
              <a:t>Owner Username: “salt” (or other nonexistent user in database)</a:t>
            </a:r>
          </a:p>
          <a:p>
            <a:r>
              <a:rPr lang="en-US" dirty="0"/>
              <a:t>Should see new page with message “That owner username does not exist.” and “Try Again”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DADD8-D2DC-4ED7-A47D-0728368A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2" y="1825625"/>
            <a:ext cx="5520288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07147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http://localhost:3000/html/create_jam_room.html</a:t>
            </a:r>
            <a:endParaRPr lang="en-US" dirty="0"/>
          </a:p>
          <a:p>
            <a:r>
              <a:rPr lang="en-US" dirty="0"/>
              <a:t>Enter the following values in the jam room creation page:</a:t>
            </a:r>
          </a:p>
          <a:p>
            <a:pPr lvl="1"/>
            <a:r>
              <a:rPr lang="en-US" dirty="0"/>
              <a:t>Jam Room Name: “Dancing Tuna Feet” (or other nonexistent jam room in database)</a:t>
            </a:r>
          </a:p>
          <a:p>
            <a:pPr lvl="1"/>
            <a:r>
              <a:rPr lang="en-US" dirty="0"/>
              <a:t>Owner Username: “tdog191” (or other existing user in database)</a:t>
            </a:r>
          </a:p>
          <a:p>
            <a:r>
              <a:rPr lang="en-US" dirty="0"/>
              <a:t>Should see new page with message “Jam room successfully created!” and “Go Back”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F5555-3A6D-4FCC-99E4-2AEA416DD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8956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CFCE-C341-4256-A564-753B6EA9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8B27-1938-46F5-BBCC-7E49ABE3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2365" cy="4351338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http://localhost:3000/</a:t>
            </a:r>
            <a:endParaRPr lang="en-US" dirty="0"/>
          </a:p>
          <a:p>
            <a:pPr lvl="1"/>
            <a:r>
              <a:rPr lang="en-US" dirty="0"/>
              <a:t>Should see Jam-a-Tuna image, text, and buttons</a:t>
            </a:r>
          </a:p>
          <a:p>
            <a:pPr lvl="1"/>
            <a:r>
              <a:rPr lang="en-US" dirty="0"/>
              <a:t>All buttons should work by taking you to a new page</a:t>
            </a:r>
          </a:p>
          <a:p>
            <a:pPr lvl="1"/>
            <a:r>
              <a:rPr lang="en-US" dirty="0"/>
              <a:t>Page should be centered in middle of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62F0F-8E87-492D-9E6A-64EB79F3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40" y="2044676"/>
            <a:ext cx="5470406" cy="29346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0275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“Join Jam Room”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http://localhost:3000/html/join_jam_room.html</a:t>
            </a:r>
            <a:endParaRPr lang="en-US" dirty="0"/>
          </a:p>
          <a:p>
            <a:pPr lvl="1"/>
            <a:r>
              <a:rPr lang="en-US" dirty="0"/>
              <a:t>From top to bottom, should see “Join Jam Room” header, jam room name box with label, joiner username box with label, then “Join” button</a:t>
            </a:r>
          </a:p>
          <a:p>
            <a:pPr lvl="1"/>
            <a:r>
              <a:rPr lang="en-US" dirty="0"/>
              <a:t>Jam room name box should be empty with “Enter name” placeholder.</a:t>
            </a:r>
          </a:p>
          <a:p>
            <a:pPr lvl="1"/>
            <a:r>
              <a:rPr lang="en-US" dirty="0"/>
              <a:t>Joiner username box should be empty with “Enter joiner username” placeholder.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D4121-7BCC-4126-B610-424F4893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7" y="1825625"/>
            <a:ext cx="5703653" cy="305977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06940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jam room name box, then joiner username box, then click away.</a:t>
            </a:r>
          </a:p>
          <a:p>
            <a:pPr lvl="1"/>
            <a:r>
              <a:rPr lang="en-US" dirty="0"/>
              <a:t>Should see jam room name and joiner username boxes turn red with red “Jam room name cannot be empty.” and “Joiner username cannot be empty.” messages respectively</a:t>
            </a:r>
          </a:p>
          <a:p>
            <a:r>
              <a:rPr lang="en-US" dirty="0"/>
              <a:t>Refresh the page then click the “Join”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jam room name and joiner username boxes should always occur as user releases keyboard keys, the boxes lose focus, and when the “Join” button is clicked.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boxes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421086" y="1825625"/>
            <a:ext cx="23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Jam Room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448CD-1D05-4B89-B3CF-9CF4D71F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53" y="4256225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03F5D-1E36-414A-A284-B0F854FE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52" y="1819413"/>
            <a:ext cx="4302454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75004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(Jam Room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Enter the following values in the jam room joining page:</a:t>
            </a:r>
          </a:p>
          <a:p>
            <a:pPr lvl="1"/>
            <a:r>
              <a:rPr lang="en-US" dirty="0"/>
              <a:t>Jam Room Name: “Singing Tuna” (or other nonexistent jam room in database)</a:t>
            </a:r>
          </a:p>
          <a:p>
            <a:pPr lvl="1"/>
            <a:r>
              <a:rPr lang="en-US" dirty="0"/>
              <a:t>Joiner Username: “tdog191”</a:t>
            </a:r>
          </a:p>
          <a:p>
            <a:r>
              <a:rPr lang="en-US" dirty="0"/>
              <a:t>Should see new page with message “That jam room does not exist.” and “Try Again”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6D2CA-0ECB-4CC6-8FE3-7F050A22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0465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(Joiner Username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http://localhost:3000/html/join_jam_room.html</a:t>
            </a:r>
            <a:endParaRPr lang="en-US" dirty="0"/>
          </a:p>
          <a:p>
            <a:r>
              <a:rPr lang="en-US" dirty="0"/>
              <a:t>Enter the following values in the jam room joining page:</a:t>
            </a:r>
          </a:p>
          <a:p>
            <a:pPr lvl="1"/>
            <a:r>
              <a:rPr lang="en-US" dirty="0"/>
              <a:t>Jam Room Name: “Dancing Tuna Feet” (or other existing jam room in database)</a:t>
            </a:r>
          </a:p>
          <a:p>
            <a:pPr lvl="1"/>
            <a:r>
              <a:rPr lang="en-US" dirty="0"/>
              <a:t>Joiner Username: “salt” (or other nonexistent user in database)</a:t>
            </a:r>
          </a:p>
          <a:p>
            <a:r>
              <a:rPr lang="en-US" dirty="0"/>
              <a:t>Should see new page with message “That joiner username does not exist.” and “Try Again”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6B72B-073E-47AB-8E5C-C9B5B09DF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2" y="1825625"/>
            <a:ext cx="5520288" cy="296140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3211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http://localhost:3000/html/join_jam_room.html</a:t>
            </a:r>
            <a:endParaRPr lang="en-US" dirty="0"/>
          </a:p>
          <a:p>
            <a:r>
              <a:rPr lang="en-US" dirty="0"/>
              <a:t>Enter the following values in the jam room joining page:</a:t>
            </a:r>
          </a:p>
          <a:p>
            <a:pPr lvl="1"/>
            <a:r>
              <a:rPr lang="en-US" dirty="0"/>
              <a:t>Jam Room Name: “Dancing Tuna Feet” (or other existing jam room in database)</a:t>
            </a:r>
          </a:p>
          <a:p>
            <a:pPr lvl="1"/>
            <a:r>
              <a:rPr lang="en-US" dirty="0"/>
              <a:t>Joiner Username: “tdog191” (or other existing user in database)</a:t>
            </a:r>
          </a:p>
          <a:p>
            <a:r>
              <a:rPr lang="en-US" dirty="0"/>
              <a:t>Should see new page with message “Successfully joined jam room!” and “Go Back”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F7CDB-C6C4-44E6-96FE-A4DCC644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5518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6D00-FE1E-4A96-B334-FAEB1D2A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32646-8993-4E29-998D-73848445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773"/>
            <a:ext cx="4928315" cy="3178190"/>
          </a:xfrm>
        </p:spPr>
        <p:txBody>
          <a:bodyPr/>
          <a:lstStyle/>
          <a:p>
            <a:r>
              <a:rPr lang="en-US" dirty="0"/>
              <a:t>Phaser engine shows on page load</a:t>
            </a:r>
          </a:p>
          <a:p>
            <a:r>
              <a:rPr lang="en-US" dirty="0"/>
              <a:t>Side menu is toggleable</a:t>
            </a:r>
          </a:p>
          <a:p>
            <a:r>
              <a:rPr lang="en-US" dirty="0"/>
              <a:t>Clicking the instrument panel </a:t>
            </a:r>
            <a:r>
              <a:rPr lang="en-US"/>
              <a:t>shows the cursor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A45C1-8E40-4EFD-BF07-EA4A4970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61" y="652478"/>
            <a:ext cx="3632077" cy="2211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7F4E9-17D8-4A9A-897F-42FCEF31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259" y="652478"/>
            <a:ext cx="3632077" cy="2211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21451-3153-48C5-9817-E0CAD0F1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36" y="2998773"/>
            <a:ext cx="5777600" cy="35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4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A237-80A0-4BEF-933F-6287868B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D1AA-C37C-4BB4-AF76-0F64C44A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3760" cy="4351338"/>
          </a:xfrm>
        </p:spPr>
        <p:txBody>
          <a:bodyPr/>
          <a:lstStyle/>
          <a:p>
            <a:r>
              <a:rPr lang="en-US" dirty="0"/>
              <a:t>Click “Users”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http://localhost:3000/html/users.html</a:t>
            </a:r>
            <a:endParaRPr lang="en-US" dirty="0"/>
          </a:p>
          <a:p>
            <a:pPr lvl="1"/>
            <a:r>
              <a:rPr lang="en-US" dirty="0"/>
              <a:t>Should see list of users</a:t>
            </a:r>
          </a:p>
          <a:p>
            <a:pPr lvl="1"/>
            <a:r>
              <a:rPr lang="en-US" dirty="0"/>
              <a:t>Each user should be clickable</a:t>
            </a:r>
          </a:p>
          <a:p>
            <a:pPr lvl="1"/>
            <a:r>
              <a:rPr lang="en-US" dirty="0"/>
              <a:t>Odd-numbered entries should have a light-blue background.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87B11-C8BF-445E-9933-0F7AB652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96651"/>
            <a:ext cx="5690616" cy="109081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1086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/>
          <a:lstStyle/>
          <a:p>
            <a:r>
              <a:rPr lang="en-US" dirty="0"/>
              <a:t>Click “Tommy” entry on “Users”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http://localhost:3000/html/profile.html</a:t>
            </a:r>
            <a:endParaRPr lang="en-US" dirty="0"/>
          </a:p>
          <a:p>
            <a:pPr lvl="1"/>
            <a:r>
              <a:rPr lang="en-US" dirty="0"/>
              <a:t>Should see profile page with “Profile”, “Followers”, and “Settings” tabs</a:t>
            </a:r>
          </a:p>
          <a:p>
            <a:pPr lvl="1"/>
            <a:r>
              <a:rPr lang="en-US" dirty="0"/>
              <a:t>Tabs should be clickable</a:t>
            </a:r>
          </a:p>
          <a:p>
            <a:pPr lvl="1"/>
            <a:r>
              <a:rPr lang="en-US" dirty="0"/>
              <a:t>Profile page should adjust layout depending on screen orientation.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63B88-85CA-47DC-ABEB-DDD369281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45" y="3748157"/>
            <a:ext cx="4092478" cy="219544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36107-F751-4FF5-A805-2D38A7BA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376" y="305611"/>
            <a:ext cx="2833424" cy="30400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10275278" y="5122852"/>
            <a:ext cx="162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Full-Sized 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8944A-785D-409A-A40A-214DFC9543BF}"/>
              </a:ext>
            </a:extLst>
          </p:cNvPr>
          <p:cNvSpPr txBox="1"/>
          <p:nvPr/>
        </p:nvSpPr>
        <p:spPr>
          <a:xfrm>
            <a:off x="6603024" y="736581"/>
            <a:ext cx="162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Vertical Window</a:t>
            </a:r>
          </a:p>
        </p:txBody>
      </p:sp>
    </p:spTree>
    <p:extLst>
      <p:ext uri="{BB962C8B-B14F-4D97-AF65-F5344CB8AC3E}">
        <p14:creationId xmlns:p14="http://schemas.microsoft.com/office/powerpoint/2010/main" val="364112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/>
          <a:lstStyle/>
          <a:p>
            <a:r>
              <a:rPr lang="en-US" dirty="0"/>
              <a:t>Click “Settings” tab on “Profile” page.</a:t>
            </a:r>
          </a:p>
          <a:p>
            <a:pPr lvl="1"/>
            <a:r>
              <a:rPr lang="en-US" dirty="0"/>
              <a:t>Should see dropdown menu with label “Select Profile Image”</a:t>
            </a:r>
          </a:p>
          <a:p>
            <a:pPr lvl="1"/>
            <a:r>
              <a:rPr lang="en-US" dirty="0"/>
              <a:t>Dropdown menu should have “</a:t>
            </a:r>
            <a:r>
              <a:rPr lang="en-US" dirty="0" err="1"/>
              <a:t>JamATuna</a:t>
            </a:r>
            <a:r>
              <a:rPr lang="en-US" dirty="0"/>
              <a:t>” selected by default.</a:t>
            </a:r>
          </a:p>
          <a:p>
            <a:pPr lvl="1"/>
            <a:r>
              <a:rPr lang="en-US" dirty="0"/>
              <a:t>Dropdown menu should have “Orange Fish”, “Blue Fish”, “Clown Fish”, “Tuna”, “</a:t>
            </a:r>
            <a:r>
              <a:rPr lang="en-US" dirty="0" err="1"/>
              <a:t>JamATuna</a:t>
            </a:r>
            <a:r>
              <a:rPr lang="en-US" dirty="0"/>
              <a:t>”, and “Other” options.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9546875" y="5538768"/>
            <a:ext cx="1806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Dropdown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8944A-785D-409A-A40A-214DFC9543BF}"/>
              </a:ext>
            </a:extLst>
          </p:cNvPr>
          <p:cNvSpPr txBox="1"/>
          <p:nvPr/>
        </p:nvSpPr>
        <p:spPr>
          <a:xfrm>
            <a:off x="5838093" y="736581"/>
            <a:ext cx="162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Settings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2C66C-0335-470A-912B-8251EB6B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16" y="736580"/>
            <a:ext cx="3953557" cy="21209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391A5-A470-4E02-9BBE-E130C642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267" y="3429000"/>
            <a:ext cx="3918806" cy="182758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8488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Profile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/>
          <a:lstStyle/>
          <a:p>
            <a:r>
              <a:rPr lang="en-US" dirty="0"/>
              <a:t>Select every option in the “Settings” tab dropdown menu, one-by-one except “Other”.</a:t>
            </a:r>
          </a:p>
          <a:p>
            <a:pPr lvl="1"/>
            <a:r>
              <a:rPr lang="en-US" dirty="0"/>
              <a:t>Profile picture should be updated with the appropriate picture.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7163768" y="401742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Tuna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59FFA-8CF5-4735-BA62-A96A1D22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6" y="4585640"/>
            <a:ext cx="1806925" cy="19386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2A0CB-37FE-4A54-B7B0-AA4E3AB94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16" y="4567907"/>
            <a:ext cx="1823453" cy="19564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0FBA9-1459-440C-99F9-0E0798CBA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869" y="4546555"/>
            <a:ext cx="1823453" cy="19564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963AE3-0EF7-4674-A93B-EDF5ADE5D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42" y="4540646"/>
            <a:ext cx="1871351" cy="20078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DA56C-B3EE-492B-AC2E-6158E4323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1312" y="4516516"/>
            <a:ext cx="1808727" cy="19406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0E0879-5708-43BA-8811-42120A5810ED}"/>
              </a:ext>
            </a:extLst>
          </p:cNvPr>
          <p:cNvSpPr txBox="1"/>
          <p:nvPr/>
        </p:nvSpPr>
        <p:spPr>
          <a:xfrm>
            <a:off x="9858868" y="399953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JamATuna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E5C74-FF4F-4224-9B9C-A813D920EC88}"/>
              </a:ext>
            </a:extLst>
          </p:cNvPr>
          <p:cNvSpPr txBox="1"/>
          <p:nvPr/>
        </p:nvSpPr>
        <p:spPr>
          <a:xfrm>
            <a:off x="4732648" y="401742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Clown Fish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B90D6-BBE7-4391-AC13-975A3DA940E7}"/>
              </a:ext>
            </a:extLst>
          </p:cNvPr>
          <p:cNvSpPr txBox="1"/>
          <p:nvPr/>
        </p:nvSpPr>
        <p:spPr>
          <a:xfrm>
            <a:off x="2584124" y="399329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Blue Fish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0F64F-FBED-481E-B1B4-C0E9277FCC47}"/>
              </a:ext>
            </a:extLst>
          </p:cNvPr>
          <p:cNvSpPr txBox="1"/>
          <p:nvPr/>
        </p:nvSpPr>
        <p:spPr>
          <a:xfrm>
            <a:off x="254553" y="4017426"/>
            <a:ext cx="193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Orange Fish</a:t>
            </a:r>
          </a:p>
        </p:txBody>
      </p:sp>
    </p:spTree>
    <p:extLst>
      <p:ext uri="{BB962C8B-B14F-4D97-AF65-F5344CB8AC3E}">
        <p14:creationId xmlns:p14="http://schemas.microsoft.com/office/powerpoint/2010/main" val="428555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Profile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Select “Other” from dropdown menu in “Settings tab.</a:t>
            </a:r>
          </a:p>
          <a:p>
            <a:pPr lvl="1"/>
            <a:r>
              <a:rPr lang="en-US" dirty="0"/>
              <a:t>File upload button with “Upload Profile Picture” label and “Upload” button should now appear, and they should disappear after selecting a different option from dropdown menu.</a:t>
            </a:r>
          </a:p>
          <a:p>
            <a:pPr lvl="1"/>
            <a:r>
              <a:rPr lang="en-US" dirty="0"/>
              <a:t>File upload button should bring up File Explorer or similar file upload window</a:t>
            </a:r>
          </a:p>
          <a:p>
            <a:pPr lvl="1"/>
            <a:r>
              <a:rPr lang="en-US" dirty="0"/>
              <a:t>Selecting a file should immediately update the profile picture with the image file.</a:t>
            </a:r>
          </a:p>
          <a:p>
            <a:pPr lvl="1"/>
            <a:r>
              <a:rPr lang="en-US" dirty="0"/>
              <a:t>“Upload” button to be implemented in the future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E0879-5708-43BA-8811-42120A5810ED}"/>
              </a:ext>
            </a:extLst>
          </p:cNvPr>
          <p:cNvSpPr txBox="1"/>
          <p:nvPr/>
        </p:nvSpPr>
        <p:spPr>
          <a:xfrm>
            <a:off x="7011447" y="504686"/>
            <a:ext cx="489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“Upload Profile Picture” Option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92BFB-22D6-4A46-8B23-FAC3825D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80" y="3701561"/>
            <a:ext cx="5700581" cy="14071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7FCA6-B246-4CE6-AB14-CD337605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80" y="1371313"/>
            <a:ext cx="5845550" cy="14686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31B25-157D-4288-A37A-B21E8C0BD771}"/>
              </a:ext>
            </a:extLst>
          </p:cNvPr>
          <p:cNvSpPr txBox="1"/>
          <p:nvPr/>
        </p:nvSpPr>
        <p:spPr>
          <a:xfrm>
            <a:off x="7011447" y="3080378"/>
            <a:ext cx="489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Selecting Image File</a:t>
            </a:r>
          </a:p>
        </p:txBody>
      </p:sp>
    </p:spTree>
    <p:extLst>
      <p:ext uri="{BB962C8B-B14F-4D97-AF65-F5344CB8AC3E}">
        <p14:creationId xmlns:p14="http://schemas.microsoft.com/office/powerpoint/2010/main" val="355234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EC3F-24D1-456D-A268-CBFB921A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4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“Chat”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http://localhost:3000/html/chat.html</a:t>
            </a:r>
            <a:endParaRPr lang="en-US" dirty="0"/>
          </a:p>
          <a:p>
            <a:pPr lvl="1"/>
            <a:r>
              <a:rPr lang="en-US" dirty="0"/>
              <a:t>From left to right at the bottom of the page, should see username box, message box, then “Send” button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  <a:p>
            <a:pPr lvl="1"/>
            <a:r>
              <a:rPr lang="en-US" dirty="0"/>
              <a:t>Message box should be empty with “Enter message” placeholder.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2460B-8189-41E0-AD4B-AA95555C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989" y="1690688"/>
            <a:ext cx="6321583" cy="339126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7891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2456</Words>
  <Application>Microsoft Office PowerPoint</Application>
  <PresentationFormat>Widescreen</PresentationFormat>
  <Paragraphs>222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Test Plan</vt:lpstr>
      <vt:lpstr>Run Server</vt:lpstr>
      <vt:lpstr>Home Page</vt:lpstr>
      <vt:lpstr>Users Page</vt:lpstr>
      <vt:lpstr>Profile Page</vt:lpstr>
      <vt:lpstr>Settings Tab</vt:lpstr>
      <vt:lpstr>Available Profile Pictures</vt:lpstr>
      <vt:lpstr>Uploading Profile Pictures</vt:lpstr>
      <vt:lpstr>Chat Page</vt:lpstr>
      <vt:lpstr>Chat Page Cont.</vt:lpstr>
      <vt:lpstr>Chat Page Example</vt:lpstr>
      <vt:lpstr>Audio Page</vt:lpstr>
      <vt:lpstr>Audio Page</vt:lpstr>
      <vt:lpstr>Login Page</vt:lpstr>
      <vt:lpstr>Login Page Error Messages</vt:lpstr>
      <vt:lpstr>Signup Page</vt:lpstr>
      <vt:lpstr>Signup Page Error Messages</vt:lpstr>
      <vt:lpstr>Signup Page Error Messages Cont.</vt:lpstr>
      <vt:lpstr>Signup Page (Username Already Exists)</vt:lpstr>
      <vt:lpstr>Signup Page (Success)</vt:lpstr>
      <vt:lpstr>Login Page (Username Does Not Exist)</vt:lpstr>
      <vt:lpstr>Login Page (Incorrect Password)</vt:lpstr>
      <vt:lpstr>Login Page (Success)</vt:lpstr>
      <vt:lpstr>Jam Rooms Page</vt:lpstr>
      <vt:lpstr>Create Jam Room Page</vt:lpstr>
      <vt:lpstr>Create Jam Room Page Error Messages</vt:lpstr>
      <vt:lpstr>Create Jam Room Page (Jam Room Already Exists)</vt:lpstr>
      <vt:lpstr>Create Jam Room Page (Owner Username Does Not Exist)</vt:lpstr>
      <vt:lpstr>Create Jam Room Page (Success)</vt:lpstr>
      <vt:lpstr>Join Jam Room Page</vt:lpstr>
      <vt:lpstr>Join Jam Room Page Error Messages</vt:lpstr>
      <vt:lpstr>Join Jam Room Page (Jam Room Does Not Exist)</vt:lpstr>
      <vt:lpstr>Join Jam Room Page (Joiner Username Does Not Exist)</vt:lpstr>
      <vt:lpstr>Join Jam Room Page (Success)</vt:lpstr>
      <vt:lpstr>Phaser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Plan</dc:title>
  <dc:creator>Eric Auster</dc:creator>
  <cp:lastModifiedBy>Eric Auster</cp:lastModifiedBy>
  <cp:revision>30</cp:revision>
  <dcterms:created xsi:type="dcterms:W3CDTF">2018-11-13T05:54:09Z</dcterms:created>
  <dcterms:modified xsi:type="dcterms:W3CDTF">2018-12-04T10:01:28Z</dcterms:modified>
</cp:coreProperties>
</file>